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4011"/>
    <a:srgbClr val="FF3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83"/>
    <p:restoredTop sz="94667"/>
  </p:normalViewPr>
  <p:slideViewPr>
    <p:cSldViewPr snapToGrid="0" snapToObjects="1">
      <p:cViewPr varScale="1">
        <p:scale>
          <a:sx n="180" d="100"/>
          <a:sy n="180" d="100"/>
        </p:scale>
        <p:origin x="208" y="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21A5A8-8D98-484B-9A2A-9644EF7C66A0}" type="datetimeFigureOut">
              <a:rPr lang="de-DE" smtClean="0"/>
              <a:t>21.05.26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4611E-424C-3240-AD13-FE841018F9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4813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1B8AE1-4F19-884C-8997-CDDBF026C5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41FDA35E-35F6-3948-81DA-35114DAB4A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7E78A4C-9C51-7B42-B042-FCE739748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B1CD8-91AA-F544-9CF4-CDBD4A657473}" type="datetime1">
              <a:rPr lang="de-DE" smtClean="0"/>
              <a:t>21.05.26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AE6194-1C29-434E-9F95-EB4CC153A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94CC7E1-C767-A14C-8576-AC8F0C74C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5529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570C37-949F-6342-B1A0-CCDCDC913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14452B3-7ED7-7744-A25B-3686479DFD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C1CFCF2-FA50-BE48-863D-DDF238286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C9500-43F4-FE4D-A57B-BE08CB541A9D}" type="datetime1">
              <a:rPr lang="de-DE" smtClean="0"/>
              <a:t>21.05.26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41912E4-41A6-0549-A7A5-3782F9C4F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A14074-E27C-2848-B9AC-CFFA6B881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424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7DE7FEB8-38AE-E84D-8828-78A06E1961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A788680-D306-7846-893A-880F23C695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939CE10-9A08-6048-BC7A-0B40637BA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AE560-C717-3449-85CE-7D595052C51F}" type="datetime1">
              <a:rPr lang="de-DE" smtClean="0"/>
              <a:t>21.05.26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19E0524-CA87-DF45-A6FC-92D15BDD1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F34952C-9BCE-0149-831B-9CBCC1950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42992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C70B89-FF25-C343-8764-A5E44D21B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2456C00-F5DB-C84B-BDEE-941A9F9601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9ABCF1E-1D2D-AA4B-91F2-47C4B8482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7358B-79C7-E247-98F7-E9BE40E194C7}" type="datetime1">
              <a:rPr lang="de-DE" smtClean="0"/>
              <a:t>21.05.26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111DF65-C508-4943-8F1C-9423F788A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51EE5A1-5823-194E-A229-C19CB868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7270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7F16EE-B4F5-F047-B4D5-4C6CCFB7C1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26A31CB-4553-844D-A114-D5C43086AA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078FE66-D8C0-914D-91EA-D7132DCEA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5A1CE-6484-7848-B0CD-718C23B96370}" type="datetime1">
              <a:rPr lang="de-DE" smtClean="0"/>
              <a:t>21.05.26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4A1E6BF-806D-504F-891D-C32F578F4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C5089D4-4E7A-0043-9DFD-519DE85A9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6584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10839C-3969-524D-9B44-447D66DFF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579A096-49C8-FE41-B060-2464F2C080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1A2A4B6-B972-8546-875E-1B0A682E62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CF30D439-15AE-7F46-9DBD-FE8B6345E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EB88A-1363-7541-8AF9-579B778A80D0}" type="datetime1">
              <a:rPr lang="de-DE" smtClean="0"/>
              <a:t>21.05.26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2418EE-6BA7-F44D-ADBB-A2DDA66EC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DA0A59A-142C-3A44-8919-E16408A41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2352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4A58C9-0A0A-7349-8CE4-0362693C7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BB99A5-DD50-F548-8671-BE6B1ACDA9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59B7E07-C730-A54E-B7F3-E411FFDB1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D1D8E73-0FEB-7F4B-8DB9-D3C559A24E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9FB509E-8D39-E74C-B24B-3DFA4D11CA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5969870-F831-2C41-AA7C-34FBC1F1B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A77-C3D8-7B46-8F95-70ACA0E241AD}" type="datetime1">
              <a:rPr lang="de-DE" smtClean="0"/>
              <a:t>21.05.26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080C00EC-1077-9A4A-91D2-345931F09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EFE96ACD-ABF8-3747-B6DB-DA7320F4C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1576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EC2D587-5E64-F745-9282-3F25E8F785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75D9B85-0302-8D4A-9FA2-27FE0D599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309755-BC28-EE46-902D-6C023BC2DC39}" type="datetime1">
              <a:rPr lang="de-DE" smtClean="0"/>
              <a:t>21.05.26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4208DEC-CBED-7341-AF15-6E9C5BFC7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5A10763-D127-744A-A41D-2A855AF10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5792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585EFD8-21F4-A043-86D3-0DF550F64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6F959-EE11-EF41-B7EB-40DF6845CD12}" type="datetime1">
              <a:rPr lang="de-DE" smtClean="0"/>
              <a:t>21.05.26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0FAB2F6-DC3D-D44E-9038-35C868F3F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2F326F0-FE0F-514F-BCE9-19A47432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7543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3FAB74-1855-7C49-9F56-0960FFAAB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ABF0585-2C64-584D-AE76-D0AC5C2B91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6DBE363-43B8-4342-BF43-EA2B318061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E5DCA01-5FC3-9E42-BA38-2AB500246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FB01-F314-C94F-A379-A06EFCB7A838}" type="datetime1">
              <a:rPr lang="de-DE" smtClean="0"/>
              <a:t>21.05.26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8B69E30-DFFE-2E4B-A543-352557F13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F40EEB8-1FE3-8C47-8DB7-88D307A3B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4371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F13D9D-9557-6047-85F0-31200A4B2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4661FCB-8005-FE40-90B2-8B86D06F0D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F4903AC-8EE6-8143-9ECF-75A3E6F2AB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EBE013C-4D3E-694D-A5C3-5B0902ED2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2A61B-F5B0-DB45-81A6-757759ABA7DA}" type="datetime1">
              <a:rPr lang="de-DE" smtClean="0"/>
              <a:t>21.05.26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E475C43-E232-FE48-81E8-C20D08B6A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7A033FD-F74F-424A-8F91-5D16D3C96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8946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4626899-578E-644C-83FF-B399FD528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95B9F8D-FB2F-0B4B-A767-278BEC865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6350818-4364-8C4E-BE3D-A54B41E5E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912F45-5DCC-BD48-8027-E541E5E339E2}" type="datetime1">
              <a:rPr lang="de-DE" smtClean="0"/>
              <a:t>21.05.26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C3C7CE3-64FC-6640-BB70-DB4BC5AEB1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BAF4AF4-15B1-B04D-B93F-99519F5288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90A22-C369-1845-8A0F-69BE01D8B52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9921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2BD12D9-C200-E24B-9C39-943EBA130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772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push/>
      </p:transition>
    </mc:Choice>
    <mc:Fallback xmlns="">
      <p:transition>
        <p:push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AE72C04-55B5-B447-B212-292B282CA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90A22-C369-1845-8A0F-69BE01D8B523}" type="slidenum">
              <a:rPr lang="de-DE" smtClean="0"/>
              <a:t>2</a:t>
            </a:fld>
            <a:endParaRPr lang="de-DE"/>
          </a:p>
        </p:txBody>
      </p:sp>
      <p:sp>
        <p:nvSpPr>
          <p:cNvPr id="5" name="Datumsplatzhalter 5">
            <a:extLst>
              <a:ext uri="{FF2B5EF4-FFF2-40B4-BE49-F238E27FC236}">
                <a16:creationId xmlns:a16="http://schemas.microsoft.com/office/drawing/2014/main" id="{1F84363C-93DA-BEC4-42E8-5D9ABAD5A3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6331" y="6356350"/>
            <a:ext cx="1301261" cy="365125"/>
          </a:xfrm>
        </p:spPr>
        <p:txBody>
          <a:bodyPr/>
          <a:lstStyle/>
          <a:p>
            <a:fld id="{9A806613-2536-C547-8C15-8C506F329C46}" type="datetime1">
              <a:rPr lang="de-DE" b="1" smtClean="0">
                <a:solidFill>
                  <a:schemeClr val="tx1"/>
                </a:solidFill>
              </a:rPr>
              <a:t>21.05.26</a:t>
            </a:fld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6" name="Fußzeilenplatzhalter 6">
            <a:extLst>
              <a:ext uri="{FF2B5EF4-FFF2-40B4-BE49-F238E27FC236}">
                <a16:creationId xmlns:a16="http://schemas.microsoft.com/office/drawing/2014/main" id="{3967EC9A-8DB9-EA06-B2F7-29DA5E501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07931" y="6356350"/>
            <a:ext cx="6245469" cy="365125"/>
          </a:xfrm>
        </p:spPr>
        <p:txBody>
          <a:bodyPr/>
          <a:lstStyle/>
          <a:p>
            <a:pPr algn="l"/>
            <a:r>
              <a:rPr lang="de-DE" b="1" cap="all" dirty="0">
                <a:solidFill>
                  <a:schemeClr val="bg1"/>
                </a:solidFill>
              </a:rPr>
              <a:t>Fußzeile </a:t>
            </a:r>
          </a:p>
        </p:txBody>
      </p:sp>
    </p:spTree>
    <p:extLst>
      <p:ext uri="{BB962C8B-B14F-4D97-AF65-F5344CB8AC3E}">
        <p14:creationId xmlns:p14="http://schemas.microsoft.com/office/powerpoint/2010/main" val="1592492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300">
        <p:push/>
      </p:transition>
    </mc:Choice>
    <mc:Fallback xmlns="">
      <p:transition>
        <p:push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72D59A-3065-B942-89BA-D69A62CF38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376" y="335553"/>
            <a:ext cx="9144000" cy="1378947"/>
          </a:xfrm>
        </p:spPr>
        <p:txBody>
          <a:bodyPr anchor="t">
            <a:normAutofit/>
          </a:bodyPr>
          <a:lstStyle/>
          <a:p>
            <a:pPr algn="l"/>
            <a:r>
              <a:rPr lang="de-DE" sz="4000" b="1" dirty="0">
                <a:latin typeface="Roboto" panose="02000000000000000000" pitchFamily="2" charset="0"/>
                <a:ea typeface="Roboto" panose="02000000000000000000" pitchFamily="2" charset="0"/>
              </a:rPr>
              <a:t>Headline H1</a:t>
            </a:r>
            <a:br>
              <a:rPr lang="de-DE" sz="4000" b="1" dirty="0">
                <a:latin typeface="Roboto" panose="02000000000000000000" pitchFamily="2" charset="0"/>
                <a:ea typeface="Roboto" panose="02000000000000000000" pitchFamily="2" charset="0"/>
              </a:rPr>
            </a:br>
            <a:endParaRPr lang="de-DE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9FBB4716-8082-3B4B-83E5-912347D44CD3}"/>
              </a:ext>
            </a:extLst>
          </p:cNvPr>
          <p:cNvSpPr txBox="1">
            <a:spLocks/>
          </p:cNvSpPr>
          <p:nvPr/>
        </p:nvSpPr>
        <p:spPr>
          <a:xfrm>
            <a:off x="471376" y="1562674"/>
            <a:ext cx="8962184" cy="3554819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700"/>
              </a:lnSpc>
            </a:pP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Hier könnten Ihre Inhalte stehen —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Ibuscill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aborisq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uiaturerum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et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que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ne a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ventus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quia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numet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quissectus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sitatius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repudae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nulparu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ptatissim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hil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molent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olorrovite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verumque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quia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vendae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exceateni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odio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Obisciusciet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a et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aruptatur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, quo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berenis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de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inciur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? Bo.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Acerit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volupicias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solore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nossi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doluptat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quidit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aboreri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beressunt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et ab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id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moluptisciis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quas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voluptamus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acernam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idignistrum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sandandi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cuptibearum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fuga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. Et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utaquid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quassim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imus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Upitae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nientotas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dolupti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ateniat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iuntust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occat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alit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quam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qui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velis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se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simagnim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soluptate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endeliquam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corion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plibus</a:t>
            </a:r>
            <a:r>
              <a:rPr lang="de-DE" sz="24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latin typeface="Roboto" panose="02000000000000000000" pitchFamily="2" charset="0"/>
                <a:ea typeface="Roboto" panose="02000000000000000000" pitchFamily="2" charset="0"/>
              </a:rPr>
              <a:t>reped</a:t>
            </a:r>
            <a:endParaRPr lang="de-DE" sz="24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1B1AD6A-E1AE-A54A-B4D9-30431703CE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6331" y="6356350"/>
            <a:ext cx="1301261" cy="365125"/>
          </a:xfrm>
        </p:spPr>
        <p:txBody>
          <a:bodyPr/>
          <a:lstStyle/>
          <a:p>
            <a:fld id="{9A806613-2536-C547-8C15-8C506F329C46}" type="datetime1">
              <a:rPr lang="de-DE" b="1" smtClean="0">
                <a:solidFill>
                  <a:schemeClr val="tx1"/>
                </a:solidFill>
              </a:rPr>
              <a:t>21.05.26</a:t>
            </a:fld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748502F-32DE-A24D-AB83-4C00D7A51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07931" y="6356350"/>
            <a:ext cx="6245469" cy="365125"/>
          </a:xfrm>
        </p:spPr>
        <p:txBody>
          <a:bodyPr/>
          <a:lstStyle/>
          <a:p>
            <a:pPr algn="l"/>
            <a:r>
              <a:rPr lang="de-DE" b="1" cap="all" dirty="0">
                <a:solidFill>
                  <a:srgbClr val="FF3F00"/>
                </a:solidFill>
              </a:rPr>
              <a:t>Fußzeile 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143D00E3-8952-BA4E-9033-A6B171F76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73308" y="6356350"/>
            <a:ext cx="2743200" cy="365125"/>
          </a:xfrm>
        </p:spPr>
        <p:txBody>
          <a:bodyPr/>
          <a:lstStyle/>
          <a:p>
            <a:fld id="{E6C90A22-C369-1845-8A0F-69BE01D8B523}" type="slidenum">
              <a:rPr lang="de-DE" b="1" smtClean="0"/>
              <a:t>3</a:t>
            </a:fld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499192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401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72D59A-3065-B942-89BA-D69A62CF38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1376" y="335553"/>
            <a:ext cx="9144000" cy="1378947"/>
          </a:xfrm>
        </p:spPr>
        <p:txBody>
          <a:bodyPr anchor="t">
            <a:normAutofit/>
          </a:bodyPr>
          <a:lstStyle/>
          <a:p>
            <a:pPr algn="l"/>
            <a:r>
              <a:rPr lang="de-DE" sz="4000" b="1" dirty="0">
                <a:latin typeface="Roboto" panose="02000000000000000000" pitchFamily="2" charset="0"/>
                <a:ea typeface="Roboto" panose="02000000000000000000" pitchFamily="2" charset="0"/>
              </a:rPr>
              <a:t>Headline H1</a:t>
            </a:r>
            <a:br>
              <a:rPr lang="de-DE" sz="4000" b="1" dirty="0">
                <a:latin typeface="Roboto" panose="02000000000000000000" pitchFamily="2" charset="0"/>
                <a:ea typeface="Roboto" panose="02000000000000000000" pitchFamily="2" charset="0"/>
              </a:rPr>
            </a:br>
            <a:endParaRPr lang="de-DE" sz="4000" b="1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9FBB4716-8082-3B4B-83E5-912347D44CD3}"/>
              </a:ext>
            </a:extLst>
          </p:cNvPr>
          <p:cNvSpPr txBox="1">
            <a:spLocks/>
          </p:cNvSpPr>
          <p:nvPr/>
        </p:nvSpPr>
        <p:spPr>
          <a:xfrm>
            <a:off x="471376" y="1562674"/>
            <a:ext cx="8962184" cy="3554819"/>
          </a:xfrm>
          <a:prstGeom prst="rect">
            <a:avLst/>
          </a:prstGeom>
        </p:spPr>
        <p:txBody>
          <a:bodyPr vert="horz" lIns="91440" tIns="45720" rIns="91440" bIns="45720" rtlCol="0" anchor="t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2700"/>
              </a:lnSpc>
            </a:pP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Hier könnten Ihre Inhalte stehen —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Ibuscill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aborisq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uiaturerum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et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que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ne a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ventus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quia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numet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quissectus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sitatius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repudae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nulparu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ptatissim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hil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molent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olorrovite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verumque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quia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vendae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exceateni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odio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Obisciusciet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a et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aruptatur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quo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berenis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de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inciur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? Bo.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Acerit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volupicias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solore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nossi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doluptat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quidit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aboreri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beressunt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et ab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id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moluptisciis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quas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voluptamus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acernam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idignistrum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sandandi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cuptibearum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fuga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Et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utaquid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quassim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imus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Upitae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nientotas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dolupti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ateniat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iuntust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occat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alit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quam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qui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velis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se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simagnim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soluptate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endeliquam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corion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plibus</a:t>
            </a:r>
            <a:r>
              <a:rPr lang="de-DE" sz="2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de-DE" sz="24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reped</a:t>
            </a:r>
            <a:endParaRPr lang="de-DE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F1B1AD6A-E1AE-A54A-B4D9-30431703CE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6331" y="6356350"/>
            <a:ext cx="1301261" cy="365125"/>
          </a:xfrm>
        </p:spPr>
        <p:txBody>
          <a:bodyPr/>
          <a:lstStyle/>
          <a:p>
            <a:fld id="{9A806613-2536-C547-8C15-8C506F329C46}" type="datetime1">
              <a:rPr lang="de-DE" b="1" smtClean="0">
                <a:solidFill>
                  <a:schemeClr val="tx1"/>
                </a:solidFill>
              </a:rPr>
              <a:t>21.05.26</a:t>
            </a:fld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2748502F-32DE-A24D-AB83-4C00D7A51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907931" y="6356350"/>
            <a:ext cx="6245469" cy="365125"/>
          </a:xfrm>
        </p:spPr>
        <p:txBody>
          <a:bodyPr/>
          <a:lstStyle/>
          <a:p>
            <a:pPr algn="l"/>
            <a:r>
              <a:rPr lang="de-DE" b="1" cap="all" dirty="0">
                <a:solidFill>
                  <a:schemeClr val="bg1"/>
                </a:solidFill>
              </a:rPr>
              <a:t>Fußzeile 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143D00E3-8952-BA4E-9033-A6B171F76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73308" y="6356350"/>
            <a:ext cx="2743200" cy="365125"/>
          </a:xfrm>
        </p:spPr>
        <p:txBody>
          <a:bodyPr/>
          <a:lstStyle/>
          <a:p>
            <a:fld id="{E6C90A22-C369-1845-8A0F-69BE01D8B523}" type="slidenum">
              <a:rPr lang="de-DE" b="1" smtClean="0">
                <a:solidFill>
                  <a:schemeClr val="bg1"/>
                </a:solidFill>
              </a:rPr>
              <a:t>4</a:t>
            </a:fld>
            <a:endParaRPr lang="de-DE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730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TdR25_PPt" id="{EE6E93B6-601F-0044-BDE5-5FFD83D410A7}" vid="{7A8936DC-D8CF-DB47-8E88-08E114141EC4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</Template>
  <TotalTime>0</TotalTime>
  <Words>194</Words>
  <Application>Microsoft Macintosh PowerPoint</Application>
  <PresentationFormat>Breitbild</PresentationFormat>
  <Paragraphs>14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Roboto</vt:lpstr>
      <vt:lpstr>Office</vt:lpstr>
      <vt:lpstr>PowerPoint-Präsentation</vt:lpstr>
      <vt:lpstr>PowerPoint-Präsentation</vt:lpstr>
      <vt:lpstr>Headline H1 </vt:lpstr>
      <vt:lpstr>Headline H1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fritjof wild</dc:creator>
  <cp:lastModifiedBy>fritjof wild</cp:lastModifiedBy>
  <cp:revision>2</cp:revision>
  <dcterms:created xsi:type="dcterms:W3CDTF">2026-05-21T14:08:14Z</dcterms:created>
  <dcterms:modified xsi:type="dcterms:W3CDTF">2026-05-21T14:20:50Z</dcterms:modified>
</cp:coreProperties>
</file>